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）页面部分</a:t>
            </a:r>
            <a:endParaRPr lang="en-US" altLang="zh-CN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页面内容是否完整</a:t>
            </a:r>
            <a:endParaRPr lang="en-US" altLang="zh-CN" dirty="0" smtClean="0"/>
          </a:p>
          <a:p>
            <a:r>
              <a:rPr lang="zh-CN" altLang="en-US" dirty="0" smtClean="0"/>
              <a:t>在不同分辨率下页面是否存在</a:t>
            </a:r>
            <a:endParaRPr lang="en-US" altLang="zh-CN" dirty="0" smtClean="0"/>
          </a:p>
          <a:p>
            <a:r>
              <a:rPr lang="zh-CN" altLang="en-US" dirty="0" smtClean="0"/>
              <a:t>在调整浏览器窗口大小，屏幕刷新是否正确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：页面字段部分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页面元素是否全部都列出来。</a:t>
            </a:r>
            <a:endParaRPr lang="en-US" altLang="zh-CN" dirty="0" smtClean="0"/>
          </a:p>
          <a:p>
            <a:r>
              <a:rPr lang="zh-CN" altLang="en-US" dirty="0" smtClean="0"/>
              <a:t>元素是否存在</a:t>
            </a:r>
            <a:endParaRPr lang="en-US" altLang="zh-CN" dirty="0" smtClean="0"/>
          </a:p>
          <a:p>
            <a:r>
              <a:rPr lang="zh-CN" altLang="en-US" dirty="0" smtClean="0"/>
              <a:t>基本功能是否实现</a:t>
            </a:r>
            <a:endParaRPr lang="en-US" altLang="zh-CN" dirty="0" smtClean="0"/>
          </a:p>
          <a:p>
            <a:r>
              <a:rPr lang="zh-CN" altLang="en-US" dirty="0" smtClean="0"/>
              <a:t>页面的元素容错性是否存在和正确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：功能部分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数据增删改查是否正确</a:t>
            </a:r>
            <a:endParaRPr lang="en-US" altLang="zh-CN" dirty="0" smtClean="0"/>
          </a:p>
          <a:p>
            <a:r>
              <a:rPr lang="zh-CN" altLang="en-US" dirty="0" smtClean="0"/>
              <a:t>增删改是否对其他功能有影响</a:t>
            </a:r>
            <a:endParaRPr lang="en-US" altLang="zh-CN" dirty="0" smtClean="0"/>
          </a:p>
          <a:p>
            <a:r>
              <a:rPr lang="zh-CN" altLang="en-US" dirty="0" smtClean="0"/>
              <a:t>如果影响其他模块，是否做出正确的响应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</a:t>
            </a:r>
            <a:r>
              <a:rPr lang="zh-CN" altLang="en-US" dirty="0" smtClean="0"/>
              <a:t>：提示信息 是否合理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成功，失败提示</a:t>
            </a:r>
            <a:endParaRPr lang="en-US" altLang="zh-CN" dirty="0" smtClean="0"/>
          </a:p>
          <a:p>
            <a:r>
              <a:rPr lang="zh-CN" altLang="en-US" dirty="0" smtClean="0"/>
              <a:t>危险操作，重要操作的提示</a:t>
            </a:r>
            <a:endParaRPr lang="en-US" altLang="zh-CN" dirty="0" smtClean="0"/>
          </a:p>
          <a:p>
            <a:r>
              <a:rPr lang="zh-CN" altLang="en-US" dirty="0" smtClean="0"/>
              <a:t>返回页面，提示后显示的页面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5</a:t>
            </a:r>
            <a:r>
              <a:rPr lang="zh-CN" altLang="en-US" dirty="0" smtClean="0"/>
              <a:t>：容错性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为空，非空</a:t>
            </a:r>
            <a:endParaRPr lang="en-US" altLang="zh-CN" dirty="0" smtClean="0"/>
          </a:p>
          <a:p>
            <a:r>
              <a:rPr lang="zh-CN" altLang="en-US" dirty="0" smtClean="0"/>
              <a:t>唯一性</a:t>
            </a:r>
            <a:endParaRPr lang="en-US" altLang="zh-CN" dirty="0" smtClean="0"/>
          </a:p>
          <a:p>
            <a:r>
              <a:rPr lang="zh-CN" altLang="en-US" dirty="0" smtClean="0"/>
              <a:t>格式，</a:t>
            </a:r>
            <a:endParaRPr lang="en-US" altLang="zh-CN" dirty="0" smtClean="0"/>
          </a:p>
          <a:p>
            <a:r>
              <a:rPr lang="zh-CN" altLang="en-US" dirty="0" smtClean="0"/>
              <a:t>特殊字符</a:t>
            </a:r>
            <a:endParaRPr lang="en-US" altLang="zh-CN" dirty="0" smtClean="0"/>
          </a:p>
          <a:p>
            <a:r>
              <a:rPr lang="zh-CN" altLang="en-US" dirty="0" smtClean="0"/>
              <a:t>字长，数字，金额，日期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6.</a:t>
            </a:r>
            <a:r>
              <a:rPr lang="zh-CN" altLang="en-US" dirty="0" smtClean="0"/>
              <a:t>权限部分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功能权限（指定用户使用那些功能）</a:t>
            </a:r>
            <a:endParaRPr lang="en-US" altLang="zh-CN" dirty="0" smtClean="0"/>
          </a:p>
          <a:p>
            <a:r>
              <a:rPr lang="zh-CN" altLang="en-US" dirty="0" smtClean="0"/>
              <a:t>数据权限（指定用户可以出来那些数据）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：键盘操作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Tab</a:t>
            </a:r>
            <a:r>
              <a:rPr lang="zh-CN" altLang="en-US" dirty="0" smtClean="0"/>
              <a:t>键的使用</a:t>
            </a:r>
            <a:endParaRPr lang="en-US" altLang="zh-CN" dirty="0" smtClean="0"/>
          </a:p>
          <a:p>
            <a:r>
              <a:rPr lang="en-US" altLang="zh-CN" dirty="0" smtClean="0"/>
              <a:t>Enter</a:t>
            </a:r>
            <a:r>
              <a:rPr lang="zh-CN" altLang="en-US" dirty="0" smtClean="0"/>
              <a:t>键的使用</a:t>
            </a:r>
            <a:endParaRPr lang="en-US" altLang="zh-CN" dirty="0" smtClean="0"/>
          </a:p>
          <a:p>
            <a:r>
              <a:rPr lang="zh-CN" altLang="en-US" dirty="0" smtClean="0"/>
              <a:t>系统设定的快捷键使用</a:t>
            </a:r>
            <a:endParaRPr lang="en-US" altLang="zh-CN" dirty="0" smtClean="0"/>
          </a:p>
          <a:p>
            <a:r>
              <a:rPr lang="zh-CN" altLang="en-US" dirty="0" smtClean="0"/>
              <a:t>上下</a:t>
            </a:r>
            <a:r>
              <a:rPr lang="zh-CN" altLang="en-US" dirty="0" smtClean="0"/>
              <a:t>键的使用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8.</a:t>
            </a:r>
            <a:r>
              <a:rPr lang="zh-CN" altLang="en-US" dirty="0" smtClean="0"/>
              <a:t>其他事项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完整性</a:t>
            </a:r>
            <a:endParaRPr lang="en-US" altLang="zh-CN" dirty="0" smtClean="0"/>
          </a:p>
          <a:p>
            <a:r>
              <a:rPr lang="zh-CN" altLang="en-US" dirty="0" smtClean="0"/>
              <a:t>易用</a:t>
            </a:r>
            <a:r>
              <a:rPr lang="zh-CN" altLang="en-US" dirty="0" smtClean="0"/>
              <a:t>性</a:t>
            </a:r>
            <a:endParaRPr lang="en-US" altLang="zh-CN" dirty="0" smtClean="0"/>
          </a:p>
          <a:p>
            <a:r>
              <a:rPr lang="zh-CN" altLang="en-US" dirty="0" smtClean="0"/>
              <a:t>一致性</a:t>
            </a:r>
            <a:endParaRPr lang="en-US" altLang="zh-CN" dirty="0" smtClean="0"/>
          </a:p>
          <a:p>
            <a:r>
              <a:rPr lang="zh-CN" altLang="en-US" dirty="0" smtClean="0"/>
              <a:t>兼容性</a:t>
            </a:r>
            <a:endParaRPr lang="en-US" altLang="zh-CN" dirty="0" smtClean="0"/>
          </a:p>
          <a:p>
            <a:r>
              <a:rPr lang="zh-CN" altLang="en-US" dirty="0" smtClean="0"/>
              <a:t>稳定性</a:t>
            </a:r>
            <a:endParaRPr lang="en-US" altLang="zh-CN" dirty="0" smtClean="0"/>
          </a:p>
          <a:p>
            <a:r>
              <a:rPr lang="zh-CN" altLang="en-US" dirty="0" smtClean="0"/>
              <a:t>可扩展性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9.</a:t>
            </a:r>
            <a:r>
              <a:rPr lang="zh-CN" altLang="en-US" dirty="0" smtClean="0"/>
              <a:t>系统性能测试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428735"/>
            <a:ext cx="6543692" cy="4848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186</Words>
  <PresentationFormat>全屏显示(4:3)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1）页面部分</vt:lpstr>
      <vt:lpstr>2：页面字段部分</vt:lpstr>
      <vt:lpstr>3：功能部分</vt:lpstr>
      <vt:lpstr>4：提示信息 是否合理</vt:lpstr>
      <vt:lpstr>5：容错性</vt:lpstr>
      <vt:lpstr>6.权限部分</vt:lpstr>
      <vt:lpstr>7：键盘操作</vt:lpstr>
      <vt:lpstr>8.其他事项</vt:lpstr>
      <vt:lpstr>9.系统性能测试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Web性能测试步骤 </dc:title>
  <dc:creator>admin</dc:creator>
  <cp:lastModifiedBy>Windows 用户</cp:lastModifiedBy>
  <cp:revision>10</cp:revision>
  <dcterms:created xsi:type="dcterms:W3CDTF">2019-09-03T07:59:42Z</dcterms:created>
  <dcterms:modified xsi:type="dcterms:W3CDTF">2019-09-04T06:41:25Z</dcterms:modified>
</cp:coreProperties>
</file>